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288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70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 (30s): Boa [tarde/noite]. Sou [nome]. Em 5 minutos mostro como unimos IA, visualização na pele e marketplace — já rodando em beta fechado em Curitiba.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Demo: Perfil → copiar convite · Pedidos → confirmar sessão.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Investidor: Monorepo pnpm · CI GitHub Actions · deploy Railway automatizado.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Locução: Beta fechado por convite — qualidade de feedback e curadoria admin.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Locução: Produto validado tecnicamente — foco agora em tração e parceiros locais.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Fechamento (20s): Estamos em beta fechado em Curitiba. Deixe seu contato — envio convite em 48h. Obrigado!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Locução: Problema duplo: incerteza visual do cliente e retrabalho comercial do artista.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Locução: Não é só gerador de imagem — é o funil completo até a sessão confirmada.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Locução: Temos métricas objetivas de qualidade — homolog 39/39 na API de produção.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Demo: Abrir Studio → gerar lobo minimalista → mostrar 2 variantes.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Demo: Provar no manequim → girar braço → pinch zoom.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Demo: Match → perfil artista → pedir orçamento com design gerado.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Demo: Dashboard → Meus Clientes → responder orçamento.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Locução: Separamos dados legais do perfil comercial — LGPD e UX profissional.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rPr dirty="0"/>
              <a:t>BETA FECHADO · CURITIBA &amp; RM · JUN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68680"/>
            <a:ext cx="10972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4000" b="1">
                <a:solidFill>
                  <a:srgbClr val="CBB798"/>
                </a:solidFill>
              </a:defRPr>
            </a:pPr>
            <a:r>
              <a:t>Veja sua tatuagem na pele</a:t>
            </a:r>
            <a:br/>
            <a:r>
              <a:t>antes de tatuar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4884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Fan Tattoo AI — marketplace mobile com IA generativa, visualização no corpo, match geográfico e CRM integrado para tatuadores.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3063240"/>
            <a:ext cx="2606040" cy="12344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v1.0.6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VERSÃO APP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APK beta EAS · cloud-ready</a:t>
            </a:r>
          </a:p>
        </p:txBody>
      </p:sp>
      <p:sp>
        <p:nvSpPr>
          <p:cNvPr id="7" name="Rectangle 6"/>
          <p:cNvSpPr/>
          <p:nvPr/>
        </p:nvSpPr>
        <p:spPr>
          <a:xfrm>
            <a:off x="3337560" y="3063240"/>
            <a:ext cx="2606040" cy="12344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39/39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HOMOLOG API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api.fantattooai.com validado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6480" y="3063240"/>
            <a:ext cx="2606040" cy="12344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8/8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E2E MOBILE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Maestro · Pixel 10 Pro</a:t>
            </a:r>
          </a:p>
        </p:txBody>
      </p:sp>
      <p:sp>
        <p:nvSpPr>
          <p:cNvPr id="9" name="Rectangle 8"/>
          <p:cNvSpPr/>
          <p:nvPr/>
        </p:nvSpPr>
        <p:spPr>
          <a:xfrm>
            <a:off x="8915399" y="3063240"/>
            <a:ext cx="2606040" cy="12344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48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BASE PÚBLICA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flashes curados + filtros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572000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A89980"/>
                </a:solidFill>
              </a:defRPr>
            </a:pPr>
            <a:r>
              <a:t>Produto funcional  ·  API em produção  ·  Convite fechado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01168"/>
            <a:ext cx="384048" cy="384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DEMO TATUADOR ·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Agenda + convites beta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600200"/>
            <a:ext cx="10058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Multi-sessão, horários de atendimento, fotos por booking. Tatuador gera tokens de convite.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5943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A89980"/>
                </a:solidFill>
              </a:defRPr>
            </a:pPr>
            <a:r>
              <a:t>Agenda integrada  ·  Convite 1 toque  ·  Aprovação admin</a:t>
            </a:r>
          </a:p>
        </p:txBody>
      </p:sp>
      <p:pic>
        <p:nvPicPr>
          <p:cNvPr id="7" name="Picture 6" descr="artist-quo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270" y="1911349"/>
            <a:ext cx="2224280" cy="4942845"/>
          </a:xfrm>
          <a:prstGeom prst="rect">
            <a:avLst/>
          </a:prstGeom>
        </p:spPr>
      </p:pic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48DD399F-0619-D792-0314-C78F7C88F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· ARQUITETURA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Stack moderna, custo enxuto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286000"/>
            <a:ext cx="352044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Mobile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Expo 52 · React Native · Expo Router · Zustand · Maestro E2E</a:t>
            </a:r>
          </a:p>
        </p:txBody>
      </p:sp>
      <p:sp>
        <p:nvSpPr>
          <p:cNvPr id="6" name="Rectangle 5"/>
          <p:cNvSpPr/>
          <p:nvPr/>
        </p:nvSpPr>
        <p:spPr>
          <a:xfrm>
            <a:off x="4297679" y="2286000"/>
            <a:ext cx="352044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Backend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Fastify · PostgreSQL+PostGIS · Railway · 80+ endpoints REST</a:t>
            </a:r>
          </a:p>
        </p:txBody>
      </p:sp>
      <p:sp>
        <p:nvSpPr>
          <p:cNvPr id="7" name="Rectangle 6"/>
          <p:cNvSpPr/>
          <p:nvPr/>
        </p:nvSpPr>
        <p:spPr>
          <a:xfrm>
            <a:off x="8046719" y="2286000"/>
            <a:ext cx="352044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IA &amp; mídia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Gemini InkMaster · Stability SDXL/FLUX · Cloudflare R2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3657600"/>
            <a:ext cx="539496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Segurança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JWT · LGPD · beta por convite · processamento na borda</a:t>
            </a:r>
          </a:p>
        </p:txBody>
      </p:sp>
      <p:sp>
        <p:nvSpPr>
          <p:cNvPr id="9" name="Rectangle 8"/>
          <p:cNvSpPr/>
          <p:nvPr/>
        </p:nvSpPr>
        <p:spPr>
          <a:xfrm>
            <a:off x="6217920" y="3657600"/>
            <a:ext cx="539496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Ambientes (Opção A)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Dev híbrido Metro + API cloud · APK release api.fantattooai.com</a:t>
            </a:r>
          </a:p>
        </p:txBody>
      </p:sp>
      <p:pic>
        <p:nvPicPr>
          <p:cNvPr id="10" name="Picture 1" descr="logo.png">
            <a:extLst>
              <a:ext uri="{FF2B5EF4-FFF2-40B4-BE49-F238E27FC236}">
                <a16:creationId xmlns:a16="http://schemas.microsoft.com/office/drawing/2014/main" id="{B0F60F25-74DB-0CBB-3760-FBEC2D954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· BETA FECHADO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Como testar amanhã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286000"/>
            <a:ext cx="5394960" cy="182880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Instalar APK v1.0.6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expo.dev/artifacts/eas/wPl21p0ziI-5K7ZurYtgXEisxUgFWDLRv_aJIH0aNsE.apk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Android · permitir fontes desconhecidas · API cloud automática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0" y="2286000"/>
            <a:ext cx="53035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Convites piloto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Tatuador: A8DHW3FB · beta.tatuador@fantattoo.test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Cliente: ZQHGBVY4 · beta.cliente@fantattoo.test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572000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A89980"/>
                </a:solidFill>
              </a:defRPr>
            </a:pPr>
            <a:r>
              <a:t>Curitiba &amp; RM  ·  fantattooai.com  ·  Resposta convite ≤ 48h</a:t>
            </a:r>
          </a:p>
        </p:txBody>
      </p:sp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58C62270-6772-02A2-BCE0-6F33E77C8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· PRÓXIMOS PASSOS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Roadmap pós-beta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3520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rPr dirty="0"/>
              <a:t>Curto </a:t>
            </a:r>
            <a:r>
              <a:rPr dirty="0" err="1"/>
              <a:t>prazo</a:t>
            </a:r>
            <a:endParaRPr dirty="0"/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dirty="0" err="1"/>
              <a:t>Expandir</a:t>
            </a:r>
            <a:r>
              <a:rPr dirty="0"/>
              <a:t> </a:t>
            </a:r>
            <a:r>
              <a:rPr dirty="0" err="1"/>
              <a:t>pilotos</a:t>
            </a:r>
            <a:r>
              <a:rPr dirty="0"/>
              <a:t> Curitiba</a:t>
            </a:r>
            <a:r>
              <a:rPr lang="pt-BR" dirty="0"/>
              <a:t> – criar cadastros reais</a:t>
            </a:r>
            <a:endParaRPr dirty="0"/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dirty="0"/>
              <a:t>Tablet layout </a:t>
            </a:r>
            <a:r>
              <a:rPr dirty="0" err="1"/>
              <a:t>artista</a:t>
            </a:r>
            <a:r>
              <a:rPr lang="pt-BR" dirty="0"/>
              <a:t> – em finalização</a:t>
            </a:r>
            <a:endParaRPr dirty="0"/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lang="pt-BR" dirty="0" err="1"/>
              <a:t>Starting</a:t>
            </a:r>
            <a:r>
              <a:rPr lang="pt-BR" dirty="0"/>
              <a:t> em produção do APP Beta (APK)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297679" y="2286000"/>
            <a:ext cx="35204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Médio prazo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Pagamentos PIX sessão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Planos PRO tatuador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Push notifications device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9" y="2286000"/>
            <a:ext cx="35204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Escala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Novas cidades BR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Flash Factory ampliada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Parcerias estúdios</a:t>
            </a:r>
          </a:p>
        </p:txBody>
      </p:sp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860F32FF-53EF-A2FE-2B81-3B14F386C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FINAL · CTA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4400" b="1">
                <a:solidFill>
                  <a:srgbClr val="CBB798"/>
                </a:solidFill>
              </a:defRPr>
            </a:pPr>
            <a:r>
              <a:t>Obrigado.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73736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A89980"/>
                </a:solidFill>
              </a:defRPr>
            </a:pPr>
            <a:r>
              <a:t>Quer testar, ser parceiro tatuador ou conversar sobre investimento?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2560320"/>
            <a:ext cx="352044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fantattooai.com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SITE</a:t>
            </a:r>
          </a:p>
        </p:txBody>
      </p:sp>
      <p:sp>
        <p:nvSpPr>
          <p:cNvPr id="7" name="Rectangle 6"/>
          <p:cNvSpPr/>
          <p:nvPr/>
        </p:nvSpPr>
        <p:spPr>
          <a:xfrm>
            <a:off x="4297679" y="2560320"/>
            <a:ext cx="352044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lopes@fantattooai.com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E-MAIL</a:t>
            </a:r>
          </a:p>
        </p:txBody>
      </p:sp>
      <p:sp>
        <p:nvSpPr>
          <p:cNvPr id="8" name="Rectangle 7"/>
          <p:cNvSpPr/>
          <p:nvPr/>
        </p:nvSpPr>
        <p:spPr>
          <a:xfrm>
            <a:off x="8046719" y="2560320"/>
            <a:ext cx="3520440" cy="109728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APK na hora · convite personalizado · pitch online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DEMO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11480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CBB798"/>
                </a:solidFill>
              </a:defRPr>
            </a:pPr>
            <a:r>
              <a:t>“Veja na pele. Encontre o artista. Feche a sessão.”</a:t>
            </a:r>
          </a:p>
        </p:txBody>
      </p:sp>
      <p:pic>
        <p:nvPicPr>
          <p:cNvPr id="10" name="Picture 1" descr="logo.png">
            <a:extLst>
              <a:ext uri="{FF2B5EF4-FFF2-40B4-BE49-F238E27FC236}">
                <a16:creationId xmlns:a16="http://schemas.microsoft.com/office/drawing/2014/main" id="{D89F225A-3B15-56A8-19A7-09C04CC7E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2 · O PROBLEMA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Incerteza visual + conversa infinita no Direct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600200"/>
            <a:ext cx="10058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Cliente não sabe como ficará no corpo. Tatuador perde horas alinhando expectativa.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77440"/>
            <a:ext cx="34747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Cliente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Medo de se arrepender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Dificuldade de explicar a ideia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Várias idas ao estúdio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7679" y="2377440"/>
            <a:ext cx="34747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Tatuador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WhatsApp/Instagram sem contexto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Briefing incompleto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Lead frio vs pedido qualificado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19" y="2377440"/>
            <a:ext cx="34747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Mercado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Ferramentas fragmentadas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IA genérica sem match local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Zero CRM nativo no fluxo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75488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CBB798"/>
                </a:solidFill>
              </a:defRPr>
            </a:pPr>
            <a:r>
              <a:t>“80% dos clientes têm medo de se arrepender — e o tatuador paga o custo disso no Direct.”</a:t>
            </a:r>
          </a:p>
        </p:txBody>
      </p:sp>
      <p:pic>
        <p:nvPicPr>
          <p:cNvPr id="10" name="Picture 1" descr="logo.png">
            <a:extLst>
              <a:ext uri="{FF2B5EF4-FFF2-40B4-BE49-F238E27FC236}">
                <a16:creationId xmlns:a16="http://schemas.microsoft.com/office/drawing/2014/main" id="{669AE9CE-874A-E580-50DD-F397D57C6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3 · A SOLUÇÃO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Um app, dois perfis, fluxo completo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A89980"/>
                </a:solidFill>
              </a:defRPr>
            </a:pPr>
            <a:r>
              <a:t>Briefing IA → Design único → Manequim/foto → Match PostGIS → Orçamento → Agenda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2468880"/>
            <a:ext cx="5394960" cy="14630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Perfil Cliente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Fan AI Studio (InkMaster + SDXL), manequim 360°, match por estilo e região, orçamento com design anexo.</a:t>
            </a:r>
          </a:p>
        </p:txBody>
      </p:sp>
      <p:sp>
        <p:nvSpPr>
          <p:cNvPr id="7" name="Rectangle 6"/>
          <p:cNvSpPr/>
          <p:nvPr/>
        </p:nvSpPr>
        <p:spPr>
          <a:xfrm>
            <a:off x="6217920" y="2468880"/>
            <a:ext cx="5394960" cy="14630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91440" rIns="109728" rtlCol="0" anchor="ctr"/>
          <a:lstStyle/>
          <a:p>
            <a:pPr algn="ctr">
              <a:defRPr sz="1300" b="1">
                <a:solidFill>
                  <a:srgbClr val="CBB798"/>
                </a:solidFill>
              </a:defRPr>
            </a:pPr>
            <a:r>
              <a:t>Perfil Tatuador</a:t>
            </a:r>
          </a:p>
          <a:p>
            <a:pPr>
              <a:spcBef>
                <a:spcPts val="300"/>
              </a:spcBef>
              <a:defRPr sz="1100">
                <a:solidFill>
                  <a:srgbClr val="A89980"/>
                </a:solidFill>
              </a:defRPr>
            </a:pPr>
            <a:r>
              <a:t>CRM Meus Clientes, pedidos com briefing pronto, agenda multi-sessão, perfil público com Instagram.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206240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8C3025"/>
                </a:solidFill>
              </a:defRPr>
            </a:pPr>
            <a:r>
              <a:t>Cliente · criar &amp; encontrar  |  Tatuador · converter &amp; agendar  |  Admin · curadoria beta</a:t>
            </a:r>
          </a:p>
        </p:txBody>
      </p:sp>
      <p:pic>
        <p:nvPicPr>
          <p:cNvPr id="9" name="Picture 1" descr="logo.png">
            <a:extLst>
              <a:ext uri="{FF2B5EF4-FFF2-40B4-BE49-F238E27FC236}">
                <a16:creationId xmlns:a16="http://schemas.microsoft.com/office/drawing/2014/main" id="{AFD39599-51FF-0F82-212C-AD4044379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SLIDE 4 · PRODUTO HOJE (EVIDÊNCIA)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Beta funcional — não é mockup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530352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Infra &amp; qualidade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API cloud: api.fantattooai.com live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Homolog automatizado: 39 checks API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E2E Maestro: 8 fluxos (wizard → manequim)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Deploy Railway: Jun/2026 · perfil Opção A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Migrations DB: 026 changelog (PostGIS)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0" y="2286000"/>
            <a:ext cx="5303520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rPr dirty="0" err="1"/>
              <a:t>Entregas</a:t>
            </a:r>
            <a:r>
              <a:rPr dirty="0"/>
              <a:t> </a:t>
            </a:r>
            <a:r>
              <a:rPr dirty="0" err="1"/>
              <a:t>recentes</a:t>
            </a:r>
            <a:r>
              <a:rPr dirty="0"/>
              <a:t> (</a:t>
            </a:r>
            <a:r>
              <a:rPr dirty="0" err="1"/>
              <a:t>perfil</a:t>
            </a:r>
            <a:r>
              <a:rPr dirty="0"/>
              <a:t> </a:t>
            </a:r>
            <a:r>
              <a:rPr dirty="0" err="1"/>
              <a:t>tatuador</a:t>
            </a:r>
            <a:r>
              <a:rPr dirty="0"/>
              <a:t>)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dirty="0"/>
              <a:t>Fase A: </a:t>
            </a:r>
            <a:r>
              <a:rPr dirty="0" err="1"/>
              <a:t>validações</a:t>
            </a:r>
            <a:r>
              <a:rPr dirty="0"/>
              <a:t> </a:t>
            </a:r>
            <a:r>
              <a:rPr dirty="0" err="1"/>
              <a:t>cadastro</a:t>
            </a:r>
            <a:r>
              <a:rPr dirty="0"/>
              <a:t>, avatar, banner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dirty="0"/>
              <a:t>Fase B: redes </a:t>
            </a:r>
            <a:r>
              <a:rPr dirty="0" err="1"/>
              <a:t>sociais</a:t>
            </a:r>
            <a:r>
              <a:rPr dirty="0"/>
              <a:t> + </a:t>
            </a:r>
            <a:r>
              <a:rPr dirty="0" err="1"/>
              <a:t>componentes</a:t>
            </a:r>
            <a:r>
              <a:rPr dirty="0"/>
              <a:t> </a:t>
            </a:r>
            <a:r>
              <a:rPr dirty="0" err="1"/>
              <a:t>reutilizáveis</a:t>
            </a:r>
            <a:endParaRPr dirty="0"/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dirty="0"/>
              <a:t>Fase C: </a:t>
            </a:r>
            <a:r>
              <a:rPr dirty="0" err="1"/>
              <a:t>perfil</a:t>
            </a:r>
            <a:r>
              <a:rPr dirty="0"/>
              <a:t> </a:t>
            </a:r>
            <a:r>
              <a:rPr dirty="0" err="1"/>
              <a:t>comercial</a:t>
            </a:r>
            <a:r>
              <a:rPr dirty="0"/>
              <a:t> </a:t>
            </a:r>
            <a:r>
              <a:rPr dirty="0" err="1"/>
              <a:t>separado</a:t>
            </a:r>
            <a:r>
              <a:rPr dirty="0"/>
              <a:t> (/me/profile)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rPr dirty="0"/>
              <a:t>Fase D: </a:t>
            </a:r>
            <a:r>
              <a:rPr lang="pt-BR" dirty="0"/>
              <a:t>homologação em celular Android e Tablet realizadas</a:t>
            </a:r>
            <a:endParaRPr dirty="0"/>
          </a:p>
        </p:txBody>
      </p:sp>
      <p:pic>
        <p:nvPicPr>
          <p:cNvPr id="7" name="Picture 1" descr="logo.png">
            <a:extLst>
              <a:ext uri="{FF2B5EF4-FFF2-40B4-BE49-F238E27FC236}">
                <a16:creationId xmlns:a16="http://schemas.microsoft.com/office/drawing/2014/main" id="{581ACB56-665B-54DD-101C-D3BBBBC04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DEMO CLIENTE ·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Fan AI Studio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600200"/>
            <a:ext cx="10058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InkMaster (Gemini) guia o briefing. SDXL/FLUX gera 2 variantes por crédito.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5943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A89980"/>
                </a:solidFill>
              </a:defRPr>
            </a:pPr>
            <a:r>
              <a:t>Chat guiado  ·  Base pública 48 itens  ·  Créditos demo</a:t>
            </a:r>
            <a:br/>
            <a:r>
              <a:t>“Conte a ideia — a IA desenha com você.”</a:t>
            </a:r>
          </a:p>
        </p:txBody>
      </p:sp>
      <p:pic>
        <p:nvPicPr>
          <p:cNvPr id="7" name="Picture 6" descr="studio-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79" y="1371600"/>
            <a:ext cx="1892808" cy="4206240"/>
          </a:xfrm>
          <a:prstGeom prst="rect">
            <a:avLst/>
          </a:prstGeom>
        </p:spPr>
      </p:pic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205258C4-C9F6-85AC-7D71-B15B07D6E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nnequ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74" y="1696973"/>
            <a:ext cx="2287406" cy="50837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DEMO CLIENTE ·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Visualize na pele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10058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Manequim 3D com pan, pinch-zoom e rotação. Fun IA Criador overlay em foto real. Processamento na borda (LGPD).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0480" y="2743200"/>
            <a:ext cx="7772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A89980"/>
                </a:solidFill>
              </a:defRPr>
            </a:pPr>
            <a:r>
              <a:t>Gestos multi-touch  ·  Tutorial 1ª vez  ·  Fun IA Criador</a:t>
            </a:r>
            <a:br/>
            <a:r>
              <a:t>“Veja na pele antes de ir ao estúdio.”</a:t>
            </a:r>
          </a:p>
        </p:txBody>
      </p:sp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9B3E1E7B-EFAC-C9D2-28B4-ADC1FEC46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DEMO CLIENTE ·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Match + orçamento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600200"/>
            <a:ext cx="10058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PostGIS ranqueia tatuadores por estilo, distância e nota editorial. Handoff IA → tatuador no chat.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5943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A89980"/>
                </a:solidFill>
              </a:defRPr>
            </a:pPr>
            <a:r>
              <a:t>Curitiba seed  ·  Perfil público  ·  Instagram no perfil</a:t>
            </a:r>
          </a:p>
        </p:txBody>
      </p:sp>
      <p:pic>
        <p:nvPicPr>
          <p:cNvPr id="7" name="Picture 6" descr="mat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517" y="2105660"/>
            <a:ext cx="2103121" cy="4673602"/>
          </a:xfrm>
          <a:prstGeom prst="rect">
            <a:avLst/>
          </a:prstGeom>
        </p:spPr>
      </p:pic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CC818670-114B-EB68-6230-4512E7033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ash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" y="1965959"/>
            <a:ext cx="2176780" cy="48372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DEMO TATUADOR ·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Pedidos qualificados + CRM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10058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A89980"/>
                </a:solidFill>
              </a:defRPr>
            </a:pPr>
            <a:r>
              <a:t>Cliente chega com design IA, referências e briefing. Pipeline lead → orçamento → agendado.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0480" y="2743200"/>
            <a:ext cx="7772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A89980"/>
                </a:solidFill>
              </a:defRPr>
            </a:pPr>
            <a:r>
              <a:t>Meus Clientes  ·  Fotos CRM  ·  Handoff IA</a:t>
            </a:r>
            <a:br/>
            <a:r>
              <a:t>“Receba pedidos claros. Foque na arte.”</a:t>
            </a:r>
          </a:p>
        </p:txBody>
      </p:sp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9F38417D-D838-8891-8CFC-648DE784D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411480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799790"/>
                </a:solidFill>
              </a:defRPr>
            </a:pPr>
            <a:r>
              <a:t>DEMO TATUADOR · 2 · NOVIDADE JUN/2026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CBB798"/>
                </a:solidFill>
              </a:defRPr>
            </a:pPr>
            <a:r>
              <a:t>Dois níveis de perfil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53035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Cadastro legal · /me/account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CPF/CNPJ, endereço completo + geocode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Redes sociais (Instagram, TikTok, Facebook)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Wizard onboarding + editar cadastro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Especialidades (globais + custom)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0" y="2286000"/>
            <a:ext cx="53035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CBB798"/>
                </a:solidFill>
              </a:defRPr>
            </a:pPr>
            <a:r>
              <a:t>Perfil profissional · /me/profile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Nome público (display_name) separado do legal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Bio, faixa de preço, cidade match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Portfólio público/privado na galeria</a:t>
            </a:r>
          </a:p>
          <a:p>
            <a:pPr>
              <a:spcBef>
                <a:spcPts val="400"/>
              </a:spcBef>
              <a:defRPr sz="1200">
                <a:solidFill>
                  <a:srgbClr val="A89980"/>
                </a:solidFill>
              </a:defRPr>
            </a:pPr>
            <a:r>
              <a:t>Visível no match e perfil público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029200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4ADE80"/>
                </a:solidFill>
              </a:defRPr>
            </a:pPr>
            <a:r>
              <a:t>Homolog H35–H40 ✓  ·  Paridade cliente ↔ tatuador</a:t>
            </a:r>
          </a:p>
        </p:txBody>
      </p:sp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523B2AA0-78B7-F033-AE76-0F8E0C5EC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246888"/>
            <a:ext cx="1256538" cy="12565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1130</Words>
  <Application>Microsoft Office PowerPoint</Application>
  <PresentationFormat>Widescreen</PresentationFormat>
  <Paragraphs>145</Paragraphs>
  <Slides>14</Slides>
  <Notes>14</Notes>
  <HiddenSlides>1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CRISTIANO LOPES</cp:lastModifiedBy>
  <cp:revision>3</cp:revision>
  <dcterms:created xsi:type="dcterms:W3CDTF">2013-01-27T09:14:16Z</dcterms:created>
  <dcterms:modified xsi:type="dcterms:W3CDTF">2026-06-24T00:39:46Z</dcterms:modified>
  <cp:category/>
</cp:coreProperties>
</file>