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30s: mostrar as 4 telas. Produto real, beta Curitiba, homolog 39/39.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Demo: Studio → manequim → match. Falar pouco, deixar a tela falar.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Perfil legal + comercial separados. Homolog H35–H40. Demo dashboard → orçamento.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Investidor: métricas objetivas. Dois perfis num único app.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Fechamento: QR/link APK, deixar contato, demo ao vivo se possível.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09728"/>
            <a:ext cx="2381250" cy="2381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0434" y="109728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BETA FECHADO · CURITIBA · JUN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0434" y="274320"/>
            <a:ext cx="916122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000" b="1">
                <a:solidFill>
                  <a:srgbClr val="CBB798"/>
                </a:solidFill>
              </a:defRPr>
            </a:pPr>
            <a:r>
              <a:t>Veja na pele. Encontre o artista. Feche a sessão.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0434" y="676656"/>
            <a:ext cx="9161221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000" b="0">
                <a:solidFill>
                  <a:srgbClr val="A89980"/>
                </a:solidFill>
              </a:defRPr>
            </a:pPr>
            <a:r>
              <a:t>Marketplace mobile · IA + manequim + match + CRM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2545842"/>
            <a:ext cx="2805607" cy="530352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tIns="36576"/>
          <a:lstStyle/>
          <a:p>
            <a:pPr algn="ctr">
              <a:defRPr sz="1600" b="1">
                <a:solidFill>
                  <a:srgbClr val="CBB798"/>
                </a:solidFill>
              </a:defRPr>
            </a:pPr>
            <a:r>
              <a:t>v1.0.6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APK beta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375" y="2545842"/>
            <a:ext cx="2805607" cy="530352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tIns="36576"/>
          <a:lstStyle/>
          <a:p>
            <a:pPr algn="ctr">
              <a:defRPr sz="1600" b="1">
                <a:solidFill>
                  <a:srgbClr val="CBB798"/>
                </a:solidFill>
              </a:defRPr>
            </a:pPr>
            <a:r>
              <a:t>39/39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API cloud</a:t>
            </a:r>
          </a:p>
        </p:txBody>
      </p:sp>
      <p:sp>
        <p:nvSpPr>
          <p:cNvPr id="8" name="Rectangle 7"/>
          <p:cNvSpPr/>
          <p:nvPr/>
        </p:nvSpPr>
        <p:spPr>
          <a:xfrm>
            <a:off x="6150711" y="2545842"/>
            <a:ext cx="2805607" cy="530352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tIns="36576"/>
          <a:lstStyle/>
          <a:p>
            <a:pPr algn="ctr">
              <a:defRPr sz="1600" b="1">
                <a:solidFill>
                  <a:srgbClr val="CBB798"/>
                </a:solidFill>
              </a:defRPr>
            </a:pPr>
            <a:r>
              <a:t>8/8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E2E</a:t>
            </a:r>
          </a:p>
        </p:txBody>
      </p:sp>
      <p:sp>
        <p:nvSpPr>
          <p:cNvPr id="9" name="Rectangle 8"/>
          <p:cNvSpPr/>
          <p:nvPr/>
        </p:nvSpPr>
        <p:spPr>
          <a:xfrm>
            <a:off x="9066047" y="2545842"/>
            <a:ext cx="2805607" cy="530352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tIns="36576"/>
          <a:lstStyle/>
          <a:p>
            <a:pPr algn="ctr">
              <a:defRPr sz="1600" b="1">
                <a:solidFill>
                  <a:srgbClr val="CBB798"/>
                </a:solidFill>
              </a:defRPr>
            </a:pPr>
            <a:r>
              <a:t>48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Flashes</a:t>
            </a:r>
          </a:p>
        </p:txBody>
      </p:sp>
      <p:pic>
        <p:nvPicPr>
          <p:cNvPr id="10" name="Picture 9" descr="studio-ch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440" y="3167634"/>
            <a:ext cx="1378458" cy="30632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0040" y="6322314"/>
            <a:ext cx="2791891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Fan AI Studio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" y="6560058"/>
            <a:ext cx="2791891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Briefing IA → design único</a:t>
            </a:r>
          </a:p>
        </p:txBody>
      </p:sp>
      <p:pic>
        <p:nvPicPr>
          <p:cNvPr id="13" name="Picture 12" descr="mannequi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348" y="3167634"/>
            <a:ext cx="1378286" cy="30632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39947" y="6322314"/>
            <a:ext cx="2791891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Manequim 360°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39947" y="6560058"/>
            <a:ext cx="2791891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Visualize na pele</a:t>
            </a:r>
          </a:p>
        </p:txBody>
      </p:sp>
      <p:pic>
        <p:nvPicPr>
          <p:cNvPr id="16" name="Picture 15" descr="matc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1256" y="3167634"/>
            <a:ext cx="1378458" cy="30632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159855" y="6322314"/>
            <a:ext cx="2791891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Match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59855" y="6560058"/>
            <a:ext cx="2791891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Artista certo por região</a:t>
            </a:r>
          </a:p>
        </p:txBody>
      </p:sp>
      <p:pic>
        <p:nvPicPr>
          <p:cNvPr id="19" name="Picture 18" descr="dashboar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1163" y="3167634"/>
            <a:ext cx="1378458" cy="306324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079763" y="6322314"/>
            <a:ext cx="2791891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CRM Tatuador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79763" y="6560058"/>
            <a:ext cx="2791891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Pedidos qualificados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09728"/>
            <a:ext cx="2381250" cy="2381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0434" y="109728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PERFIL CLIENTE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0434" y="274320"/>
            <a:ext cx="916122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000" b="1">
                <a:solidFill>
                  <a:srgbClr val="CBB798"/>
                </a:solidFill>
              </a:defRPr>
            </a:pPr>
            <a:r>
              <a:t>Criar → visualizar → pedir orçamento</a:t>
            </a:r>
          </a:p>
        </p:txBody>
      </p:sp>
      <p:pic>
        <p:nvPicPr>
          <p:cNvPr id="5" name="Picture 4" descr="studio-ch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967" y="2591562"/>
            <a:ext cx="1543050" cy="3429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" y="6112002"/>
            <a:ext cx="376519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1 · Fan AI Studio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6349746"/>
            <a:ext cx="376519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InkMaster + SDXL · 2 variantes</a:t>
            </a:r>
          </a:p>
        </p:txBody>
      </p:sp>
      <p:pic>
        <p:nvPicPr>
          <p:cNvPr id="8" name="Picture 7" descr="mannequi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7177" y="2591562"/>
            <a:ext cx="1542857" cy="3429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13250" y="6112002"/>
            <a:ext cx="376519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2 · Na pele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13250" y="6349746"/>
            <a:ext cx="376519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Gestos 360° · LGPD na borda</a:t>
            </a:r>
          </a:p>
        </p:txBody>
      </p:sp>
      <p:pic>
        <p:nvPicPr>
          <p:cNvPr id="11" name="Picture 10" descr="matc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0387" y="2591562"/>
            <a:ext cx="1543050" cy="3429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106460" y="6112002"/>
            <a:ext cx="376519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3 · Match + orçamento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06460" y="6349746"/>
            <a:ext cx="376519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PostGIS · design anexo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09728"/>
            <a:ext cx="2381250" cy="2381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0434" y="109728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PERFIL TATUADOR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0434" y="274320"/>
            <a:ext cx="916122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000" b="1">
                <a:solidFill>
                  <a:srgbClr val="CBB798"/>
                </a:solidFill>
              </a:defRPr>
            </a:pPr>
            <a:r>
              <a:t>Converter leads · perfil dual · agenda</a:t>
            </a:r>
          </a:p>
        </p:txBody>
      </p:sp>
      <p:pic>
        <p:nvPicPr>
          <p:cNvPr id="5" name="Picture 4" descr="dash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967" y="2591562"/>
            <a:ext cx="1543050" cy="3429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" y="6112002"/>
            <a:ext cx="376519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Pedidos + pipeline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6349746"/>
            <a:ext cx="376519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Design IA + briefing pronto</a:t>
            </a:r>
          </a:p>
        </p:txBody>
      </p:sp>
      <p:pic>
        <p:nvPicPr>
          <p:cNvPr id="8" name="Picture 7" descr="artist-quo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7177" y="2591562"/>
            <a:ext cx="1543050" cy="3429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13250" y="6112002"/>
            <a:ext cx="376519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Orçamento + agenda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13250" y="6349746"/>
            <a:ext cx="376519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Responder in-app</a:t>
            </a:r>
          </a:p>
        </p:txBody>
      </p:sp>
      <p:pic>
        <p:nvPicPr>
          <p:cNvPr id="11" name="Picture 10" descr="crm-contact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0387" y="2591562"/>
            <a:ext cx="1543050" cy="3429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106460" y="6112002"/>
            <a:ext cx="376519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Meus Clientes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06460" y="6349746"/>
            <a:ext cx="3765194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CRM integrado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09728"/>
            <a:ext cx="2381250" cy="2381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0434" y="109728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PRODUTO VALIDADO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0434" y="274320"/>
            <a:ext cx="916122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000" b="1">
                <a:solidFill>
                  <a:srgbClr val="CBB798"/>
                </a:solidFill>
              </a:defRPr>
            </a:pPr>
            <a:r>
              <a:t>Beta funcional — api.fantattooai.com live</a:t>
            </a:r>
          </a:p>
        </p:txBody>
      </p:sp>
      <p:pic>
        <p:nvPicPr>
          <p:cNvPr id="5" name="Picture 4" descr="mannequ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848" y="2591562"/>
            <a:ext cx="1604571" cy="3566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" y="6249162"/>
            <a:ext cx="5836051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Cliente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6486906"/>
            <a:ext cx="5836051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Não é mockup</a:t>
            </a:r>
          </a:p>
        </p:txBody>
      </p:sp>
      <p:pic>
        <p:nvPicPr>
          <p:cNvPr id="8" name="Picture 7" descr="dashbo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16" y="2591562"/>
            <a:ext cx="1604772" cy="35661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84107" y="6249162"/>
            <a:ext cx="5836051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Tatuador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4107" y="6486906"/>
            <a:ext cx="5836051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CRM nativo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248174" y="2591562"/>
            <a:ext cx="-376519" cy="530352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tIns="36576"/>
          <a:lstStyle/>
          <a:p>
            <a:pPr algn="ctr">
              <a:defRPr sz="1600" b="1">
                <a:solidFill>
                  <a:srgbClr val="CBB798"/>
                </a:solidFill>
              </a:defRPr>
            </a:pPr>
            <a:r>
              <a:t>39/39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Homolog API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248174" y="3213354"/>
            <a:ext cx="-376519" cy="530352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tIns="36576"/>
          <a:lstStyle/>
          <a:p>
            <a:pPr algn="ctr">
              <a:defRPr sz="1600" b="1">
                <a:solidFill>
                  <a:srgbClr val="CBB798"/>
                </a:solidFill>
              </a:defRPr>
            </a:pPr>
            <a:r>
              <a:t>8/8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Maestro E2E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248174" y="3835146"/>
            <a:ext cx="-376519" cy="530352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tIns="36576"/>
          <a:lstStyle/>
          <a:p>
            <a:pPr algn="ctr">
              <a:defRPr sz="1600" b="1">
                <a:solidFill>
                  <a:srgbClr val="CBB798"/>
                </a:solidFill>
              </a:defRPr>
            </a:pPr>
            <a:r>
              <a:t>80+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Endpoints REST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248174" y="4456938"/>
            <a:ext cx="-376519" cy="530352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tIns="36576"/>
          <a:lstStyle/>
          <a:p>
            <a:pPr algn="ctr">
              <a:defRPr sz="1600" b="1">
                <a:solidFill>
                  <a:srgbClr val="CBB798"/>
                </a:solidFill>
              </a:defRPr>
            </a:pPr>
            <a:r>
              <a:t>026</a:t>
            </a:r>
          </a:p>
          <a:p>
            <a:pPr algn="ctr">
              <a:defRPr sz="800">
                <a:solidFill>
                  <a:srgbClr val="799790"/>
                </a:solidFill>
              </a:defRPr>
            </a:pPr>
            <a:r>
              <a:t>DB PostGIS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248174" y="5197602"/>
            <a:ext cx="-376519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900" b="0">
                <a:solidFill>
                  <a:srgbClr val="A89980"/>
                </a:solidFill>
              </a:defRPr>
            </a:pPr>
            <a:r>
              <a:t>Expo 52 · Fastify · Gemini · SDXL · Railway · Cloudflare R2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248174" y="5654802"/>
            <a:ext cx="-37651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900" b="0">
                <a:solidFill>
                  <a:srgbClr val="799790"/>
                </a:solidFill>
              </a:defRPr>
            </a:pPr>
            <a:r>
              <a:t>LGPD · convite fechado · Jun/2026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41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109728"/>
            <a:ext cx="2381250" cy="2381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0434" y="109728"/>
            <a:ext cx="9161221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800" b="1">
                <a:solidFill>
                  <a:srgbClr val="799790"/>
                </a:solidFill>
              </a:defRPr>
            </a:pPr>
            <a:r>
              <a:t>TESTE AGORA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10434" y="274320"/>
            <a:ext cx="916122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000" b="1">
                <a:solidFill>
                  <a:srgbClr val="CBB798"/>
                </a:solidFill>
              </a:defRPr>
            </a:pPr>
            <a:r>
              <a:t>Beta fechado Curitiba &amp; RM</a:t>
            </a:r>
          </a:p>
        </p:txBody>
      </p:sp>
      <p:pic>
        <p:nvPicPr>
          <p:cNvPr id="5" name="Picture 4" descr="splas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844" y="2591562"/>
            <a:ext cx="3520440" cy="3520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" y="6203442"/>
            <a:ext cx="508301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1200" b="1">
                <a:solidFill>
                  <a:srgbClr val="CBB798"/>
                </a:solidFill>
              </a:defRPr>
            </a:pPr>
            <a:r>
              <a:t>Fan Tattoo 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6441186"/>
            <a:ext cx="508301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defRPr sz="900" b="0">
                <a:solidFill>
                  <a:srgbClr val="A89980"/>
                </a:solidFill>
              </a:defRPr>
            </a:pPr>
            <a:r>
              <a:t>APK Android v1.0.6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23092" y="2591562"/>
            <a:ext cx="614856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2600" b="1">
                <a:solidFill>
                  <a:srgbClr val="CBB798"/>
                </a:solidFill>
              </a:defRPr>
            </a:pPr>
            <a:r>
              <a:t>Obrigado.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23092" y="3094482"/>
            <a:ext cx="614856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400" b="1">
                <a:solidFill>
                  <a:srgbClr val="CBB798"/>
                </a:solidFill>
              </a:defRPr>
            </a:pPr>
            <a:r>
              <a:t>fantattooai.com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23092" y="3460242"/>
            <a:ext cx="614856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200" b="0">
                <a:solidFill>
                  <a:srgbClr val="A89980"/>
                </a:solidFill>
              </a:defRPr>
            </a:pPr>
            <a:r>
              <a:t>lopes@fantattooai.com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23092" y="3917442"/>
            <a:ext cx="6148562" cy="77724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73152"/>
          <a:lstStyle/>
          <a:p>
            <a:pPr algn="ctr">
              <a:defRPr sz="1100" b="1">
                <a:solidFill>
                  <a:srgbClr val="CBB798"/>
                </a:solidFill>
              </a:defRPr>
            </a:pPr>
            <a:r>
              <a:t>Convites piloto</a:t>
            </a:r>
          </a:p>
          <a:p>
            <a:pPr>
              <a:spcBef>
                <a:spcPts val="200"/>
              </a:spcBef>
              <a:defRPr sz="900">
                <a:solidFill>
                  <a:srgbClr val="A89980"/>
                </a:solidFill>
              </a:defRPr>
            </a:pPr>
            <a:r>
              <a:t>Tatuador A8DHW3FB · Cliente ZQHGBVY4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23092" y="4786122"/>
            <a:ext cx="6148562" cy="685800"/>
          </a:xfrm>
          <a:prstGeom prst="rect">
            <a:avLst/>
          </a:prstGeom>
          <a:solidFill>
            <a:srgbClr val="241C1C"/>
          </a:solidFill>
          <a:ln>
            <a:solidFill>
              <a:srgbClr val="3D35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73152"/>
          <a:lstStyle/>
          <a:p>
            <a:pPr algn="ctr">
              <a:defRPr sz="1100" b="1">
                <a:solidFill>
                  <a:srgbClr val="CBB798"/>
                </a:solidFill>
              </a:defRPr>
            </a:pPr>
            <a:r>
              <a:t>APK</a:t>
            </a:r>
          </a:p>
          <a:p>
            <a:pPr>
              <a:spcBef>
                <a:spcPts val="200"/>
              </a:spcBef>
              <a:defRPr sz="900">
                <a:solidFill>
                  <a:srgbClr val="A89980"/>
                </a:solidFill>
              </a:defRPr>
            </a:pPr>
            <a:r>
              <a:t>expo.dev/artifacts/eas/wPl21p0ziI-5K7ZurYtgXEisxUgFWDLRv_aJIH0aNsE.apk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23092" y="5837682"/>
            <a:ext cx="614856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defRPr sz="1000" b="1">
                <a:solidFill>
                  <a:srgbClr val="8C3025"/>
                </a:solidFill>
              </a:defRPr>
            </a:pPr>
            <a:r>
              <a:t>Convite personalizado em até 48h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