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Abrir com manequim ao vivo. Não mostrar tela de erro do Studio.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Validar dor em 20s. Usar studio-chat.png (briefing), nunca screenshot com erro de API.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Slide 3: studio.png mostra arte + CTAs. Destaque ‘Provar no manequim’.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Demo manequim. Evitar mannequin-modal (debug).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Dashboard + orçamento. Cliente chega decidido.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Mostrar studio.png (arte gerada), não chat com erro de serviço.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CTA: APK ou e-mail. Fechar em 30s.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4.png"/><Relationship Id="rId6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6.png"/><Relationship Id="rId6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4.png"/><Relationship Id="rId4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7.png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B141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4008"/>
          </a:xfrm>
          <a:prstGeom prst="rect">
            <a:avLst/>
          </a:prstGeom>
          <a:solidFill>
            <a:srgbClr val="8C302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592" y="128016"/>
            <a:ext cx="2381250" cy="23812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0434" y="146304"/>
            <a:ext cx="9161221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defRPr sz="800" b="1">
                <a:solidFill>
                  <a:srgbClr val="799790"/>
                </a:solidFill>
              </a:defRPr>
            </a:pPr>
            <a:r>
              <a:t>FAN TATTOO AI · BETA CURITIBA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10434" y="310896"/>
            <a:ext cx="9161221" cy="6583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defRPr sz="2400" b="1">
                <a:solidFill>
                  <a:srgbClr val="CBB798"/>
                </a:solidFill>
              </a:defRPr>
            </a:pPr>
            <a:r>
              <a:t>Veja na pele</a:t>
            </a:r>
            <a:br/>
            <a:r>
              <a:t>antes de tatuar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10434" y="932688"/>
            <a:ext cx="9161221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defRPr sz="1000" b="0">
                <a:solidFill>
                  <a:srgbClr val="A89980"/>
                </a:solidFill>
              </a:defRPr>
            </a:pPr>
            <a:r>
              <a:t>IA · manequim · match · CRM</a:t>
            </a:r>
          </a:p>
        </p:txBody>
      </p:sp>
      <p:sp>
        <p:nvSpPr>
          <p:cNvPr id="7" name="Rectangle 6"/>
          <p:cNvSpPr/>
          <p:nvPr/>
        </p:nvSpPr>
        <p:spPr>
          <a:xfrm>
            <a:off x="2710434" y="1335024"/>
            <a:ext cx="2340864" cy="310896"/>
          </a:xfrm>
          <a:prstGeom prst="rect">
            <a:avLst/>
          </a:prstGeom>
          <a:solidFill>
            <a:srgbClr val="8C3025"/>
          </a:solidFill>
          <a:ln>
            <a:solidFill>
              <a:srgbClr val="8C302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App Android · teste hoje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0040" y="2820162"/>
            <a:ext cx="5120511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defRPr sz="1800" b="1">
                <a:solidFill>
                  <a:srgbClr val="A89980"/>
                </a:solidFill>
              </a:defRPr>
            </a:pPr>
            <a:r>
              <a:t>Desenhe. Visualize. Feche.</a:t>
            </a:r>
          </a:p>
        </p:txBody>
      </p:sp>
      <p:sp>
        <p:nvSpPr>
          <p:cNvPr id="9" name="Rectangle 8"/>
          <p:cNvSpPr/>
          <p:nvPr/>
        </p:nvSpPr>
        <p:spPr>
          <a:xfrm>
            <a:off x="320040" y="3688842"/>
            <a:ext cx="45720" cy="640080"/>
          </a:xfrm>
          <a:prstGeom prst="rect">
            <a:avLst/>
          </a:prstGeom>
          <a:solidFill>
            <a:srgbClr val="8C302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48056" y="3688842"/>
            <a:ext cx="4992495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defRPr sz="1600" b="1">
                <a:solidFill>
                  <a:srgbClr val="CBB798"/>
                </a:solidFill>
              </a:defRPr>
            </a:pPr>
            <a:r>
              <a:t>“Chega de imaginar.”</a:t>
            </a:r>
          </a:p>
        </p:txBody>
      </p:sp>
      <p:pic>
        <p:nvPicPr>
          <p:cNvPr id="11" name="Picture 10" descr="mannequi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1941" y="2591562"/>
            <a:ext cx="1789714" cy="397763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B141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4008"/>
          </a:xfrm>
          <a:prstGeom prst="rect">
            <a:avLst/>
          </a:prstGeom>
          <a:solidFill>
            <a:srgbClr val="8C302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592" y="128016"/>
            <a:ext cx="2381250" cy="23812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0434" y="146304"/>
            <a:ext cx="9161221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defRPr sz="800" b="1">
                <a:solidFill>
                  <a:srgbClr val="799790"/>
                </a:solidFill>
              </a:defRPr>
            </a:pPr>
            <a:r>
              <a:t>O PROBLEMA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10434" y="310896"/>
            <a:ext cx="9161221" cy="6583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defRPr sz="2400" b="1">
                <a:solidFill>
                  <a:srgbClr val="CBB798"/>
                </a:solidFill>
              </a:defRPr>
            </a:pPr>
            <a:r>
              <a:t>Direct infinito. Decisão difícil.</a:t>
            </a:r>
          </a:p>
        </p:txBody>
      </p:sp>
      <p:sp>
        <p:nvSpPr>
          <p:cNvPr id="6" name="Rectangle 5"/>
          <p:cNvSpPr/>
          <p:nvPr/>
        </p:nvSpPr>
        <p:spPr>
          <a:xfrm>
            <a:off x="320040" y="2655570"/>
            <a:ext cx="3789578" cy="3538728"/>
          </a:xfrm>
          <a:prstGeom prst="rect">
            <a:avLst/>
          </a:prstGeom>
          <a:solidFill>
            <a:srgbClr val="241C1C"/>
          </a:solidFill>
          <a:ln>
            <a:solidFill>
              <a:srgbClr val="3D353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studio-cha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2346" y="2747010"/>
            <a:ext cx="1296162" cy="288036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74904" y="5682234"/>
            <a:ext cx="367985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defRPr sz="1200" b="1">
                <a:solidFill>
                  <a:srgbClr val="CBB798"/>
                </a:solidFill>
              </a:defRPr>
            </a:pPr>
            <a:r>
              <a:t>Não sei explicar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4904" y="5938266"/>
            <a:ext cx="367985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defRPr sz="900" b="0">
                <a:solidFill>
                  <a:srgbClr val="799790"/>
                </a:solidFill>
              </a:defRPr>
            </a:pPr>
            <a:r>
              <a:t>Briefing confuso</a:t>
            </a:r>
          </a:p>
        </p:txBody>
      </p:sp>
      <p:sp>
        <p:nvSpPr>
          <p:cNvPr id="10" name="Rectangle 9"/>
          <p:cNvSpPr/>
          <p:nvPr/>
        </p:nvSpPr>
        <p:spPr>
          <a:xfrm>
            <a:off x="4201058" y="2655570"/>
            <a:ext cx="3789578" cy="3538728"/>
          </a:xfrm>
          <a:prstGeom prst="rect">
            <a:avLst/>
          </a:prstGeom>
          <a:solidFill>
            <a:srgbClr val="241C1C"/>
          </a:solidFill>
          <a:ln>
            <a:solidFill>
              <a:srgbClr val="3D353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1" name="Picture 10" descr="mannequi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3364" y="2747010"/>
            <a:ext cx="1296000" cy="288036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255922" y="5682234"/>
            <a:ext cx="367985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defRPr sz="1200" b="1">
                <a:solidFill>
                  <a:srgbClr val="CBB798"/>
                </a:solidFill>
              </a:defRPr>
            </a:pPr>
            <a:r>
              <a:t>Medo de errar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255922" y="5938266"/>
            <a:ext cx="367985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defRPr sz="900" b="0">
                <a:solidFill>
                  <a:srgbClr val="799790"/>
                </a:solidFill>
              </a:defRPr>
            </a:pPr>
            <a:r>
              <a:t>Sem preview real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082076" y="2655570"/>
            <a:ext cx="3789578" cy="3538728"/>
          </a:xfrm>
          <a:prstGeom prst="rect">
            <a:avLst/>
          </a:prstGeom>
          <a:solidFill>
            <a:srgbClr val="241C1C"/>
          </a:solidFill>
          <a:ln>
            <a:solidFill>
              <a:srgbClr val="3D353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5" name="Picture 14" descr="dashboar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14383" y="2747010"/>
            <a:ext cx="1296162" cy="288036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8136940" y="5682234"/>
            <a:ext cx="367985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defRPr sz="1200" b="1">
                <a:solidFill>
                  <a:srgbClr val="CBB798"/>
                </a:solidFill>
              </a:defRPr>
            </a:pPr>
            <a:r>
              <a:t>Horas no WhatsApp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136940" y="5938266"/>
            <a:ext cx="367985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defRPr sz="900" b="0">
                <a:solidFill>
                  <a:srgbClr val="799790"/>
                </a:solidFill>
              </a:defRPr>
            </a:pPr>
            <a:r>
              <a:t>Lead sem contexto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B141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4008"/>
          </a:xfrm>
          <a:prstGeom prst="rect">
            <a:avLst/>
          </a:prstGeom>
          <a:solidFill>
            <a:srgbClr val="8C302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592" y="128016"/>
            <a:ext cx="2381250" cy="23812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0434" y="146304"/>
            <a:ext cx="9161221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defRPr sz="800" b="1">
                <a:solidFill>
                  <a:srgbClr val="799790"/>
                </a:solidFill>
              </a:defRPr>
            </a:pPr>
            <a:r>
              <a:t>A SOLUÇÃO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10434" y="310896"/>
            <a:ext cx="9161221" cy="6583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defRPr sz="2400" b="1">
                <a:solidFill>
                  <a:srgbClr val="CBB798"/>
                </a:solidFill>
              </a:defRPr>
            </a:pPr>
            <a:r>
              <a:t>Do sonho à sessão — um app</a:t>
            </a:r>
          </a:p>
        </p:txBody>
      </p:sp>
      <p:sp>
        <p:nvSpPr>
          <p:cNvPr id="6" name="Rectangle 5"/>
          <p:cNvSpPr/>
          <p:nvPr/>
        </p:nvSpPr>
        <p:spPr>
          <a:xfrm>
            <a:off x="320040" y="2655570"/>
            <a:ext cx="3789578" cy="3767328"/>
          </a:xfrm>
          <a:prstGeom prst="rect">
            <a:avLst/>
          </a:prstGeom>
          <a:solidFill>
            <a:srgbClr val="241C1C"/>
          </a:solidFill>
          <a:ln>
            <a:solidFill>
              <a:srgbClr val="3D353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studi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9768" y="2747010"/>
            <a:ext cx="1399032" cy="310896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74904" y="5910834"/>
            <a:ext cx="367985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defRPr sz="1200" b="1">
                <a:solidFill>
                  <a:srgbClr val="CBB798"/>
                </a:solidFill>
              </a:defRPr>
            </a:pPr>
            <a:r>
              <a:t>1 · Crie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4904" y="6166866"/>
            <a:ext cx="367985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defRPr sz="900" b="0">
                <a:solidFill>
                  <a:srgbClr val="799790"/>
                </a:solidFill>
              </a:defRPr>
            </a:pPr>
            <a:r>
              <a:t>IA gera sua arte</a:t>
            </a:r>
          </a:p>
        </p:txBody>
      </p:sp>
      <p:sp>
        <p:nvSpPr>
          <p:cNvPr id="10" name="Rectangle 9"/>
          <p:cNvSpPr/>
          <p:nvPr/>
        </p:nvSpPr>
        <p:spPr>
          <a:xfrm>
            <a:off x="4201058" y="2655570"/>
            <a:ext cx="3789578" cy="3767328"/>
          </a:xfrm>
          <a:prstGeom prst="rect">
            <a:avLst/>
          </a:prstGeom>
          <a:solidFill>
            <a:srgbClr val="241C1C"/>
          </a:solidFill>
          <a:ln>
            <a:solidFill>
              <a:srgbClr val="3D353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1" name="Picture 10" descr="mannequi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0786" y="2747010"/>
            <a:ext cx="1398857" cy="310896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255922" y="5910834"/>
            <a:ext cx="367985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defRPr sz="1200" b="1">
                <a:solidFill>
                  <a:srgbClr val="CBB798"/>
                </a:solidFill>
              </a:defRPr>
            </a:pPr>
            <a:r>
              <a:t>2 · Visualize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255922" y="6166866"/>
            <a:ext cx="367985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defRPr sz="900" b="0">
                <a:solidFill>
                  <a:srgbClr val="799790"/>
                </a:solidFill>
              </a:defRPr>
            </a:pPr>
            <a:r>
              <a:t>Prova no corpo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082076" y="2655570"/>
            <a:ext cx="3789578" cy="3767328"/>
          </a:xfrm>
          <a:prstGeom prst="rect">
            <a:avLst/>
          </a:prstGeom>
          <a:solidFill>
            <a:srgbClr val="241C1C"/>
          </a:solidFill>
          <a:ln>
            <a:solidFill>
              <a:srgbClr val="3D353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5" name="Picture 14" descr="match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61805" y="2747010"/>
            <a:ext cx="1399032" cy="310896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8136940" y="5910834"/>
            <a:ext cx="367985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defRPr sz="1200" b="1">
                <a:solidFill>
                  <a:srgbClr val="CBB798"/>
                </a:solidFill>
              </a:defRPr>
            </a:pPr>
            <a:r>
              <a:t>3 · Feche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136940" y="6166866"/>
            <a:ext cx="367985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defRPr sz="900" b="0">
                <a:solidFill>
                  <a:srgbClr val="799790"/>
                </a:solidFill>
              </a:defRPr>
            </a:pPr>
            <a:r>
              <a:t>Match + orçamento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B141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4008"/>
          </a:xfrm>
          <a:prstGeom prst="rect">
            <a:avLst/>
          </a:prstGeom>
          <a:solidFill>
            <a:srgbClr val="8C302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592" y="128016"/>
            <a:ext cx="2381250" cy="23812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0434" y="146304"/>
            <a:ext cx="9161221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defRPr sz="800" b="1">
                <a:solidFill>
                  <a:srgbClr val="799790"/>
                </a:solidFill>
              </a:defRPr>
            </a:pPr>
            <a:r>
              <a:t>PARA QUEM QUER TATUAR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10434" y="310896"/>
            <a:ext cx="9161221" cy="6583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defRPr sz="2400" b="1">
                <a:solidFill>
                  <a:srgbClr val="CBB798"/>
                </a:solidFill>
              </a:defRPr>
            </a:pPr>
            <a:r>
              <a:t>Decida com confiança</a:t>
            </a:r>
          </a:p>
        </p:txBody>
      </p:sp>
      <p:pic>
        <p:nvPicPr>
          <p:cNvPr id="6" name="Picture 5" descr="mannequi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" y="2683002"/>
            <a:ext cx="1789714" cy="397763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61233" y="2865882"/>
            <a:ext cx="9310421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defRPr sz="1400" b="0">
                <a:solidFill>
                  <a:srgbClr val="A89980"/>
                </a:solidFill>
              </a:defRPr>
            </a:pPr>
            <a:r>
              <a:t>✓  Design único com 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61233" y="3460242"/>
            <a:ext cx="9310421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defRPr sz="1400" b="0">
                <a:solidFill>
                  <a:srgbClr val="A89980"/>
                </a:solidFill>
              </a:defRPr>
            </a:pPr>
            <a:r>
              <a:t>✓  Preview no braço ou foto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61233" y="4054602"/>
            <a:ext cx="9310421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defRPr sz="1400" b="0">
                <a:solidFill>
                  <a:srgbClr val="A89980"/>
                </a:solidFill>
              </a:defRPr>
            </a:pPr>
            <a:r>
              <a:t>✓  Artistas perto de você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61233" y="4648962"/>
            <a:ext cx="9310421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defRPr sz="1400" b="0">
                <a:solidFill>
                  <a:srgbClr val="A89980"/>
                </a:solidFill>
              </a:defRPr>
            </a:pPr>
            <a:r>
              <a:t>✓  Orçamento com design anexo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561233" y="5380482"/>
            <a:ext cx="45720" cy="640080"/>
          </a:xfrm>
          <a:prstGeom prst="rect">
            <a:avLst/>
          </a:prstGeom>
          <a:solidFill>
            <a:srgbClr val="8C302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689249" y="5380482"/>
            <a:ext cx="9182405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defRPr sz="1400" b="1">
                <a:solidFill>
                  <a:srgbClr val="CBB798"/>
                </a:solidFill>
              </a:defRPr>
            </a:pPr>
            <a:r>
              <a:t>“Sei como vai ficar.”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B141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4008"/>
          </a:xfrm>
          <a:prstGeom prst="rect">
            <a:avLst/>
          </a:prstGeom>
          <a:solidFill>
            <a:srgbClr val="8C302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592" y="128016"/>
            <a:ext cx="2381250" cy="23812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0434" y="146304"/>
            <a:ext cx="9161221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defRPr sz="800" b="1">
                <a:solidFill>
                  <a:srgbClr val="799790"/>
                </a:solidFill>
              </a:defRPr>
            </a:pPr>
            <a:r>
              <a:t>PARA TATUADORES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10434" y="310896"/>
            <a:ext cx="9161221" cy="6583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defRPr sz="2400" b="1">
                <a:solidFill>
                  <a:srgbClr val="CBB798"/>
                </a:solidFill>
              </a:defRPr>
            </a:pPr>
            <a:r>
              <a:t>Menos DM. Mais sessão.</a:t>
            </a:r>
          </a:p>
        </p:txBody>
      </p:sp>
      <p:pic>
        <p:nvPicPr>
          <p:cNvPr id="6" name="Picture 5" descr="dashboar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1941" y="2683002"/>
            <a:ext cx="1789938" cy="397763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20040" y="2820162"/>
            <a:ext cx="9356141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defRPr sz="1400" b="0">
                <a:solidFill>
                  <a:srgbClr val="A89980"/>
                </a:solidFill>
              </a:defRPr>
            </a:pPr>
            <a:r>
              <a:t>✓  Pedido com design pronto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0040" y="3350514"/>
            <a:ext cx="9356141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defRPr sz="1400" b="0">
                <a:solidFill>
                  <a:srgbClr val="A89980"/>
                </a:solidFill>
              </a:defRPr>
            </a:pPr>
            <a:r>
              <a:t>✓  Orçamento in-app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0040" y="3880866"/>
            <a:ext cx="9356141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defRPr sz="1400" b="0">
                <a:solidFill>
                  <a:srgbClr val="A89980"/>
                </a:solidFill>
              </a:defRPr>
            </a:pPr>
            <a:r>
              <a:t>✓  Agenda integrada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0040" y="4411218"/>
            <a:ext cx="9356141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defRPr sz="1400" b="0">
                <a:solidFill>
                  <a:srgbClr val="A89980"/>
                </a:solidFill>
              </a:defRPr>
            </a:pPr>
            <a:r>
              <a:t>✓  Instagram no match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0040" y="4941570"/>
            <a:ext cx="9356141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defRPr sz="1400" b="0">
                <a:solidFill>
                  <a:srgbClr val="A89980"/>
                </a:solidFill>
              </a:defRPr>
            </a:pPr>
            <a:r>
              <a:t>✓  Convite beta 1 toque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20040" y="5471922"/>
            <a:ext cx="45720" cy="640080"/>
          </a:xfrm>
          <a:prstGeom prst="rect">
            <a:avLst/>
          </a:prstGeom>
          <a:solidFill>
            <a:srgbClr val="8C302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48056" y="5471922"/>
            <a:ext cx="9228125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defRPr sz="1400" b="1">
                <a:solidFill>
                  <a:srgbClr val="CBB798"/>
                </a:solidFill>
              </a:defRPr>
            </a:pPr>
            <a:r>
              <a:t>“Pedido claro. Foco na arte.”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20040" y="6203442"/>
            <a:ext cx="2423160" cy="310896"/>
          </a:xfrm>
          <a:prstGeom prst="rect">
            <a:avLst/>
          </a:prstGeom>
          <a:solidFill>
            <a:srgbClr val="8C3025"/>
          </a:solidFill>
          <a:ln>
            <a:solidFill>
              <a:srgbClr val="8C302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Parceiros · Curitiba &amp; RM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B141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4008"/>
          </a:xfrm>
          <a:prstGeom prst="rect">
            <a:avLst/>
          </a:prstGeom>
          <a:solidFill>
            <a:srgbClr val="8C302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592" y="128016"/>
            <a:ext cx="2381250" cy="23812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0434" y="146304"/>
            <a:ext cx="9161221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defRPr sz="800" b="1">
                <a:solidFill>
                  <a:srgbClr val="799790"/>
                </a:solidFill>
              </a:defRPr>
            </a:pPr>
            <a:r>
              <a:t>POR QUE CONFIAR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10434" y="310896"/>
            <a:ext cx="9161221" cy="6583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defRPr sz="2400" b="1">
                <a:solidFill>
                  <a:srgbClr val="CBB798"/>
                </a:solidFill>
              </a:defRPr>
            </a:pPr>
            <a:r>
              <a:t>Produto real — não promessa</a:t>
            </a:r>
          </a:p>
        </p:txBody>
      </p:sp>
      <p:pic>
        <p:nvPicPr>
          <p:cNvPr id="6" name="Picture 5" descr="studi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6413" y="2683002"/>
            <a:ext cx="1543050" cy="3429000"/>
          </a:xfrm>
          <a:prstGeom prst="rect">
            <a:avLst/>
          </a:prstGeom>
        </p:spPr>
      </p:pic>
      <p:pic>
        <p:nvPicPr>
          <p:cNvPr id="7" name="Picture 6" descr="match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7941" y="2683002"/>
            <a:ext cx="1543050" cy="3429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20040" y="6276594"/>
            <a:ext cx="2819323" cy="566928"/>
          </a:xfrm>
          <a:prstGeom prst="rect">
            <a:avLst/>
          </a:prstGeom>
          <a:solidFill>
            <a:srgbClr val="2E2424"/>
          </a:solidFill>
          <a:ln>
            <a:solidFill>
              <a:srgbClr val="3D353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54864"/>
          <a:lstStyle/>
          <a:p>
            <a:pPr algn="ctr">
              <a:defRPr sz="1100" b="1">
                <a:solidFill>
                  <a:srgbClr val="CBB798"/>
                </a:solidFill>
              </a:defRPr>
            </a:pPr>
            <a:r>
              <a:t>App v1.0.6</a:t>
            </a:r>
          </a:p>
          <a:p>
            <a:pPr algn="ctr">
              <a:defRPr sz="800">
                <a:solidFill>
                  <a:srgbClr val="799790"/>
                </a:solidFill>
              </a:defRPr>
            </a:pPr>
            <a:r>
              <a:t>Teste hoje</a:t>
            </a:r>
          </a:p>
        </p:txBody>
      </p:sp>
      <p:sp>
        <p:nvSpPr>
          <p:cNvPr id="9" name="Rectangle 8"/>
          <p:cNvSpPr/>
          <p:nvPr/>
        </p:nvSpPr>
        <p:spPr>
          <a:xfrm>
            <a:off x="3230803" y="6276594"/>
            <a:ext cx="2819323" cy="566928"/>
          </a:xfrm>
          <a:prstGeom prst="rect">
            <a:avLst/>
          </a:prstGeom>
          <a:solidFill>
            <a:srgbClr val="2E2424"/>
          </a:solidFill>
          <a:ln>
            <a:solidFill>
              <a:srgbClr val="3D353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54864"/>
          <a:lstStyle/>
          <a:p>
            <a:pPr algn="ctr">
              <a:defRPr sz="1100" b="1">
                <a:solidFill>
                  <a:srgbClr val="CBB798"/>
                </a:solidFill>
              </a:defRPr>
            </a:pPr>
            <a:r>
              <a:t>Beta Curitiba</a:t>
            </a:r>
          </a:p>
          <a:p>
            <a:pPr algn="ctr">
              <a:defRPr sz="800">
                <a:solidFill>
                  <a:srgbClr val="799790"/>
                </a:solidFill>
              </a:defRPr>
            </a:pPr>
            <a:r>
              <a:t>Artistas ativos</a:t>
            </a:r>
          </a:p>
        </p:txBody>
      </p:sp>
      <p:sp>
        <p:nvSpPr>
          <p:cNvPr id="10" name="Rectangle 9"/>
          <p:cNvSpPr/>
          <p:nvPr/>
        </p:nvSpPr>
        <p:spPr>
          <a:xfrm>
            <a:off x="6141567" y="6276594"/>
            <a:ext cx="2819323" cy="566928"/>
          </a:xfrm>
          <a:prstGeom prst="rect">
            <a:avLst/>
          </a:prstGeom>
          <a:solidFill>
            <a:srgbClr val="2E2424"/>
          </a:solidFill>
          <a:ln>
            <a:solidFill>
              <a:srgbClr val="3D353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54864"/>
          <a:lstStyle/>
          <a:p>
            <a:pPr algn="ctr">
              <a:defRPr sz="1100" b="1">
                <a:solidFill>
                  <a:srgbClr val="CBB798"/>
                </a:solidFill>
              </a:defRPr>
            </a:pPr>
            <a:r>
              <a:t>LGPD</a:t>
            </a:r>
          </a:p>
          <a:p>
            <a:pPr algn="ctr">
              <a:defRPr sz="800">
                <a:solidFill>
                  <a:srgbClr val="799790"/>
                </a:solidFill>
              </a:defRPr>
            </a:pPr>
            <a:r>
              <a:t>Fotos protegidas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052331" y="6276594"/>
            <a:ext cx="2819323" cy="566928"/>
          </a:xfrm>
          <a:prstGeom prst="rect">
            <a:avLst/>
          </a:prstGeom>
          <a:solidFill>
            <a:srgbClr val="2E2424"/>
          </a:solidFill>
          <a:ln>
            <a:solidFill>
              <a:srgbClr val="3D353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54864"/>
          <a:lstStyle/>
          <a:p>
            <a:pPr algn="ctr">
              <a:defRPr sz="1100" b="1">
                <a:solidFill>
                  <a:srgbClr val="CBB798"/>
                </a:solidFill>
              </a:defRPr>
            </a:pPr>
            <a:r>
              <a:t>Suporte</a:t>
            </a:r>
          </a:p>
          <a:p>
            <a:pPr algn="ctr">
              <a:defRPr sz="800">
                <a:solidFill>
                  <a:srgbClr val="799790"/>
                </a:solidFill>
              </a:defRPr>
            </a:pPr>
            <a:r>
              <a:t>Resposta 48h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B141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4008"/>
          </a:xfrm>
          <a:prstGeom prst="rect">
            <a:avLst/>
          </a:prstGeom>
          <a:solidFill>
            <a:srgbClr val="8C302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592" y="128016"/>
            <a:ext cx="2381250" cy="23812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0434" y="146304"/>
            <a:ext cx="9161221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defRPr sz="800" b="1">
                <a:solidFill>
                  <a:srgbClr val="799790"/>
                </a:solidFill>
              </a:defRPr>
            </a:pPr>
            <a:r>
              <a:t>PRÓXIMO PASSO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10434" y="310896"/>
            <a:ext cx="9161221" cy="6583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defRPr sz="2400" b="1">
                <a:solidFill>
                  <a:srgbClr val="CBB798"/>
                </a:solidFill>
              </a:defRPr>
            </a:pPr>
            <a:r>
              <a:t>Quer testar?</a:t>
            </a:r>
          </a:p>
        </p:txBody>
      </p:sp>
      <p:pic>
        <p:nvPicPr>
          <p:cNvPr id="6" name="Picture 5" descr="splash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" y="2683002"/>
            <a:ext cx="3520440" cy="352044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305202" y="2774442"/>
            <a:ext cx="9566452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defRPr sz="2000" b="1">
                <a:solidFill>
                  <a:srgbClr val="CBB798"/>
                </a:solidFill>
              </a:defRPr>
            </a:pPr>
            <a:r>
              <a:t>Baixe o app.</a:t>
            </a:r>
            <a:br/>
            <a:r>
              <a:t>Receba seu convite.</a:t>
            </a:r>
          </a:p>
        </p:txBody>
      </p:sp>
      <p:sp>
        <p:nvSpPr>
          <p:cNvPr id="8" name="Rectangle 7"/>
          <p:cNvSpPr/>
          <p:nvPr/>
        </p:nvSpPr>
        <p:spPr>
          <a:xfrm>
            <a:off x="2305202" y="3368802"/>
            <a:ext cx="9566452" cy="457200"/>
          </a:xfrm>
          <a:prstGeom prst="rect">
            <a:avLst/>
          </a:prstGeom>
          <a:solidFill>
            <a:srgbClr val="8C3025"/>
          </a:solidFill>
          <a:ln>
            <a:solidFill>
              <a:srgbClr val="A8433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91440"/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t>Quero testar o beta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305202" y="3917442"/>
            <a:ext cx="9566452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defRPr sz="1200" b="0">
                <a:solidFill>
                  <a:srgbClr val="A89980"/>
                </a:solidFill>
              </a:defRPr>
            </a:pPr>
            <a:r>
              <a:t>fantattooai.com  ·  lopes@fantattooai.com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305202" y="4283202"/>
            <a:ext cx="9566452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defRPr sz="1000" b="0">
                <a:solidFill>
                  <a:srgbClr val="799790"/>
                </a:solidFill>
              </a:defRPr>
            </a:pPr>
            <a:r>
              <a:t>Tatuador A8DHW3FB  ·  Cliente ZQHGBVY4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305202" y="4740402"/>
            <a:ext cx="45720" cy="640080"/>
          </a:xfrm>
          <a:prstGeom prst="rect">
            <a:avLst/>
          </a:prstGeom>
          <a:solidFill>
            <a:srgbClr val="8C302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433218" y="4740402"/>
            <a:ext cx="9438436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defRPr sz="1300" b="1">
                <a:solidFill>
                  <a:srgbClr val="CBB798"/>
                </a:solidFill>
              </a:defRPr>
            </a:pPr>
            <a:r>
              <a:t>“Veja na pele. Feche a sessão.”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305202" y="6309360"/>
            <a:ext cx="9566452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defRPr sz="2000" b="1">
                <a:solidFill>
                  <a:srgbClr val="CBB798"/>
                </a:solidFill>
              </a:defRPr>
            </a:pPr>
            <a:r>
              <a:t>Obrigado.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